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DINPro" charset="1" panose="02000503030000020004"/>
      <p:regular r:id="rId7"/>
    </p:embeddedFont>
    <p:embeddedFont>
      <p:font typeface="Source Sans Pro" charset="1" panose="020B0503030403020204"/>
      <p:regular r:id="rId8"/>
    </p:embeddedFont>
    <p:embeddedFont>
      <p:font typeface="Source Sans Pro Bold" charset="1" panose="020B07030304030202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2156305"/>
            <a:ext cx="18318535" cy="8130695"/>
            <a:chOff x="0" y="0"/>
            <a:chExt cx="10327734" cy="458397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0327734" cy="4583972"/>
            </a:xfrm>
            <a:custGeom>
              <a:avLst/>
              <a:gdLst/>
              <a:ahLst/>
              <a:cxnLst/>
              <a:rect r="r" b="b" t="t" l="l"/>
              <a:pathLst>
                <a:path h="4583972" w="10327734">
                  <a:moveTo>
                    <a:pt x="0" y="0"/>
                  </a:moveTo>
                  <a:lnTo>
                    <a:pt x="10327734" y="0"/>
                  </a:lnTo>
                  <a:lnTo>
                    <a:pt x="10327734" y="4583972"/>
                  </a:lnTo>
                  <a:lnTo>
                    <a:pt x="0" y="4583972"/>
                  </a:lnTo>
                  <a:close/>
                </a:path>
              </a:pathLst>
            </a:custGeom>
            <a:solidFill>
              <a:srgbClr val="7FDFEA"/>
            </a:solid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1028700" y="-8377574"/>
            <a:ext cx="9852358" cy="10923601"/>
          </a:xfrm>
          <a:custGeom>
            <a:avLst/>
            <a:gdLst/>
            <a:ahLst/>
            <a:cxnLst/>
            <a:rect r="r" b="b" t="t" l="l"/>
            <a:pathLst>
              <a:path h="10923601" w="9852358">
                <a:moveTo>
                  <a:pt x="0" y="0"/>
                </a:moveTo>
                <a:lnTo>
                  <a:pt x="9852358" y="0"/>
                </a:lnTo>
                <a:lnTo>
                  <a:pt x="9852358" y="10923601"/>
                </a:lnTo>
                <a:lnTo>
                  <a:pt x="0" y="1092360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1144" r="0" b="-299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948657" y="-5602830"/>
            <a:ext cx="6247779" cy="8181616"/>
          </a:xfrm>
          <a:custGeom>
            <a:avLst/>
            <a:gdLst/>
            <a:ahLst/>
            <a:cxnLst/>
            <a:rect r="r" b="b" t="t" l="l"/>
            <a:pathLst>
              <a:path h="8181616" w="6247779">
                <a:moveTo>
                  <a:pt x="0" y="0"/>
                </a:moveTo>
                <a:lnTo>
                  <a:pt x="6247780" y="0"/>
                </a:lnTo>
                <a:lnTo>
                  <a:pt x="6247780" y="8181616"/>
                </a:lnTo>
                <a:lnTo>
                  <a:pt x="0" y="818161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0">
            <a:off x="5085349" y="-14905440"/>
            <a:ext cx="8117301" cy="18448412"/>
          </a:xfrm>
          <a:custGeom>
            <a:avLst/>
            <a:gdLst/>
            <a:ahLst/>
            <a:cxnLst/>
            <a:rect r="r" b="b" t="t" l="l"/>
            <a:pathLst>
              <a:path h="18448412" w="8117301">
                <a:moveTo>
                  <a:pt x="8117302" y="0"/>
                </a:moveTo>
                <a:lnTo>
                  <a:pt x="0" y="0"/>
                </a:lnTo>
                <a:lnTo>
                  <a:pt x="0" y="18448412"/>
                </a:lnTo>
                <a:lnTo>
                  <a:pt x="8117302" y="18448412"/>
                </a:lnTo>
                <a:lnTo>
                  <a:pt x="811730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-187349">
            <a:off x="629270" y="5236128"/>
            <a:ext cx="1673686" cy="1673686"/>
            <a:chOff x="0" y="0"/>
            <a:chExt cx="2231582" cy="2231582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0" y="0"/>
              <a:ext cx="2231582" cy="2231582"/>
              <a:chOff x="0" y="0"/>
              <a:chExt cx="6350000" cy="635000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6350000" cy="6350000"/>
              </a:xfrm>
              <a:custGeom>
                <a:avLst/>
                <a:gdLst/>
                <a:ahLst/>
                <a:cxnLst/>
                <a:rect r="r" b="b" t="t" l="l"/>
                <a:pathLst>
                  <a:path h="6350000" w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15B5C"/>
              </a:solidFill>
            </p:spPr>
          </p:sp>
        </p:grpSp>
        <p:sp>
          <p:nvSpPr>
            <p:cNvPr name="TextBox 10" id="10"/>
            <p:cNvSpPr txBox="true"/>
            <p:nvPr/>
          </p:nvSpPr>
          <p:spPr>
            <a:xfrm rot="-574274">
              <a:off x="271802" y="494882"/>
              <a:ext cx="1693185" cy="131214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849"/>
                </a:lnSpc>
              </a:pPr>
              <a:r>
                <a:rPr lang="en-US" sz="3262">
                  <a:solidFill>
                    <a:srgbClr val="FFFFFF"/>
                  </a:solidFill>
                  <a:latin typeface="DINPro"/>
                  <a:ea typeface="DINPro"/>
                  <a:cs typeface="DINPro"/>
                  <a:sym typeface="DINPro"/>
                </a:rPr>
                <a:t>AUG 1-31</a:t>
              </a:r>
            </a:p>
          </p:txBody>
        </p:sp>
      </p:grpSp>
      <p:sp>
        <p:nvSpPr>
          <p:cNvPr name="TextBox 11" id="11"/>
          <p:cNvSpPr txBox="true"/>
          <p:nvPr/>
        </p:nvSpPr>
        <p:spPr>
          <a:xfrm rot="0">
            <a:off x="1165005" y="3703125"/>
            <a:ext cx="16046670" cy="33151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75"/>
              </a:lnSpc>
            </a:pPr>
            <a:r>
              <a:rPr lang="en-US" sz="11775">
                <a:solidFill>
                  <a:srgbClr val="F15B5C"/>
                </a:solidFill>
                <a:latin typeface="DINPro"/>
                <a:ea typeface="DINPro"/>
                <a:cs typeface="DINPro"/>
                <a:sym typeface="DINPro"/>
              </a:rPr>
              <a:t>WALK </a:t>
            </a:r>
            <a:r>
              <a:rPr lang="en-US" sz="11775">
                <a:solidFill>
                  <a:srgbClr val="F15B5C"/>
                </a:solidFill>
                <a:latin typeface="DINPro"/>
                <a:ea typeface="DINPro"/>
                <a:cs typeface="DINPro"/>
                <a:sym typeface="DINPro"/>
              </a:rPr>
              <a:t>EVERYWHERE</a:t>
            </a:r>
          </a:p>
          <a:p>
            <a:pPr algn="ctr">
              <a:lnSpc>
                <a:spcPts val="13521"/>
              </a:lnSpc>
            </a:pPr>
            <a:r>
              <a:rPr lang="en-US" sz="13521">
                <a:solidFill>
                  <a:srgbClr val="F15B5C"/>
                </a:solidFill>
                <a:latin typeface="DINPro"/>
                <a:ea typeface="DINPro"/>
                <a:cs typeface="DINPro"/>
                <a:sym typeface="DINPro"/>
              </a:rPr>
              <a:t>CHALLENGE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028700" y="3638968"/>
            <a:ext cx="16046670" cy="33151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75"/>
              </a:lnSpc>
            </a:pPr>
            <a:r>
              <a:rPr lang="en-US" sz="11775">
                <a:solidFill>
                  <a:srgbClr val="FEC558"/>
                </a:solidFill>
                <a:latin typeface="DINPro"/>
                <a:ea typeface="DINPro"/>
                <a:cs typeface="DINPro"/>
                <a:sym typeface="DINPro"/>
              </a:rPr>
              <a:t>WALK </a:t>
            </a:r>
            <a:r>
              <a:rPr lang="en-US" sz="11775">
                <a:solidFill>
                  <a:srgbClr val="FEC558"/>
                </a:solidFill>
                <a:latin typeface="DINPro"/>
                <a:ea typeface="DINPro"/>
                <a:cs typeface="DINPro"/>
                <a:sym typeface="DINPro"/>
              </a:rPr>
              <a:t>EVERYWHERE</a:t>
            </a:r>
          </a:p>
          <a:p>
            <a:pPr algn="ctr">
              <a:lnSpc>
                <a:spcPts val="13521"/>
              </a:lnSpc>
            </a:pPr>
            <a:r>
              <a:rPr lang="en-US" sz="13521">
                <a:solidFill>
                  <a:srgbClr val="FEC558"/>
                </a:solidFill>
                <a:latin typeface="DINPro"/>
                <a:ea typeface="DINPro"/>
                <a:cs typeface="DINPro"/>
                <a:sym typeface="DINPro"/>
              </a:rPr>
              <a:t>CHALLENGE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15670420" y="5191786"/>
            <a:ext cx="1845575" cy="1845575"/>
            <a:chOff x="0" y="0"/>
            <a:chExt cx="2460767" cy="2460767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2460767" cy="2460767"/>
            </a:xfrm>
            <a:custGeom>
              <a:avLst/>
              <a:gdLst/>
              <a:ahLst/>
              <a:cxnLst/>
              <a:rect r="r" b="b" t="t" l="l"/>
              <a:pathLst>
                <a:path h="2460767" w="2460767">
                  <a:moveTo>
                    <a:pt x="0" y="0"/>
                  </a:moveTo>
                  <a:lnTo>
                    <a:pt x="2460767" y="0"/>
                  </a:lnTo>
                  <a:lnTo>
                    <a:pt x="2460767" y="2460767"/>
                  </a:lnTo>
                  <a:lnTo>
                    <a:pt x="0" y="246076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5" id="15"/>
          <p:cNvSpPr/>
          <p:nvPr/>
        </p:nvSpPr>
        <p:spPr>
          <a:xfrm flipH="false" flipV="false" rot="0">
            <a:off x="13613020" y="8821581"/>
            <a:ext cx="4114800" cy="1169581"/>
          </a:xfrm>
          <a:custGeom>
            <a:avLst/>
            <a:gdLst/>
            <a:ahLst/>
            <a:cxnLst/>
            <a:rect r="r" b="b" t="t" l="l"/>
            <a:pathLst>
              <a:path h="1169581" w="4114800">
                <a:moveTo>
                  <a:pt x="0" y="0"/>
                </a:moveTo>
                <a:lnTo>
                  <a:pt x="4114800" y="0"/>
                </a:lnTo>
                <a:lnTo>
                  <a:pt x="4114800" y="1169582"/>
                </a:lnTo>
                <a:lnTo>
                  <a:pt x="0" y="116958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-127734" r="0" b="-124083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028700" y="7139399"/>
            <a:ext cx="16487295" cy="12871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3700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Put your shoes on! Log 10+ walk trips on </a:t>
            </a:r>
            <a:r>
              <a:rPr lang="en-US" sz="370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RideTogetherPierce.com</a:t>
            </a:r>
            <a:r>
              <a:rPr lang="en-US" sz="3700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to</a:t>
            </a:r>
          </a:p>
          <a:p>
            <a:pPr algn="ctr">
              <a:lnSpc>
                <a:spcPts val="5180"/>
              </a:lnSpc>
            </a:pPr>
            <a:r>
              <a:rPr lang="en-US" sz="3700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automatically enter the prize drawing for </a:t>
            </a:r>
            <a:r>
              <a:rPr lang="en-US" sz="3700">
                <a:solidFill>
                  <a:srgbClr val="000000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$50, $20 and $10 gift cards</a:t>
            </a:r>
            <a:r>
              <a:rPr lang="en-US" sz="3700">
                <a:solidFill>
                  <a:srgbClr val="000000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.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212630" y="8834983"/>
            <a:ext cx="11460028" cy="7609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21"/>
              </a:lnSpc>
            </a:pPr>
            <a:r>
              <a:rPr lang="en-US" sz="4444">
                <a:solidFill>
                  <a:srgbClr val="74391C"/>
                </a:solidFill>
                <a:latin typeface="DINPro"/>
                <a:ea typeface="DINPro"/>
                <a:cs typeface="DINPro"/>
                <a:sym typeface="DINPro"/>
              </a:rPr>
              <a:t>RideTogetherPierce.com/WalkEverywhere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DAGKwkIWF14</dc:identifier>
  <dcterms:modified xsi:type="dcterms:W3CDTF">2011-08-01T06:04:30Z</dcterms:modified>
  <cp:revision>1</cp:revision>
  <dc:title>WEC 2024 Powerpoint Slide</dc:title>
</cp:coreProperties>
</file>