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</p:sldIdLst>
  <p:sldSz cx="18288000" cy="10287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66" d="100"/>
          <a:sy n="66" d="100"/>
        </p:scale>
        <p:origin x="114" y="5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17088628-FCC7-72C6-D650-3F3392A051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0</Words>
  <Application>Microsoft Office PowerPoint</Application>
  <PresentationFormat>Custom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Calibri</vt:lpstr>
      <vt:lpstr>Arial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2024 BM Presentation</dc:title>
  <cp:lastModifiedBy>Melodi Yanik</cp:lastModifiedBy>
  <cp:revision>3</cp:revision>
  <dcterms:created xsi:type="dcterms:W3CDTF">2006-08-16T00:00:00Z</dcterms:created>
  <dcterms:modified xsi:type="dcterms:W3CDTF">2026-04-02T18:37:33Z</dcterms:modified>
  <dc:identifier>DAGBekdhbQs</dc:identifier>
</cp:coreProperties>
</file>